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856" r:id="rId4"/>
    <p:sldId id="962" r:id="rId5"/>
    <p:sldId id="1011" r:id="rId6"/>
    <p:sldId id="887" r:id="rId7"/>
    <p:sldId id="1016" r:id="rId8"/>
    <p:sldId id="1017" r:id="rId9"/>
    <p:sldId id="1018" r:id="rId10"/>
    <p:sldId id="1019" r:id="rId11"/>
    <p:sldId id="1020" r:id="rId12"/>
    <p:sldId id="1021" r:id="rId13"/>
    <p:sldId id="1022" r:id="rId14"/>
    <p:sldId id="1026" r:id="rId15"/>
    <p:sldId id="1027" r:id="rId16"/>
    <p:sldId id="1028" r:id="rId17"/>
    <p:sldId id="1029" r:id="rId18"/>
    <p:sldId id="1030" r:id="rId19"/>
    <p:sldId id="1038" r:id="rId20"/>
    <p:sldId id="1023" r:id="rId21"/>
    <p:sldId id="1042" r:id="rId22"/>
    <p:sldId id="1024" r:id="rId23"/>
    <p:sldId id="1025" r:id="rId24"/>
    <p:sldId id="1031" r:id="rId25"/>
    <p:sldId id="1033" r:id="rId26"/>
    <p:sldId id="1039" r:id="rId27"/>
    <p:sldId id="1032" r:id="rId28"/>
    <p:sldId id="1040" r:id="rId29"/>
    <p:sldId id="1034" r:id="rId30"/>
    <p:sldId id="1036" r:id="rId31"/>
    <p:sldId id="1035" r:id="rId32"/>
    <p:sldId id="1037" r:id="rId33"/>
    <p:sldId id="1044" r:id="rId34"/>
    <p:sldId id="1046" r:id="rId35"/>
    <p:sldId id="1045" r:id="rId36"/>
    <p:sldId id="1047" r:id="rId37"/>
    <p:sldId id="1048" r:id="rId38"/>
    <p:sldId id="1041" r:id="rId39"/>
    <p:sldId id="1049" r:id="rId40"/>
    <p:sldId id="1015" r:id="rId41"/>
    <p:sldId id="1043" r:id="rId42"/>
    <p:sldId id="331" r:id="rId43"/>
    <p:sldId id="332" r:id="rId44"/>
    <p:sldId id="418" r:id="rId4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9"/>
    <p:restoredTop sz="94810"/>
  </p:normalViewPr>
  <p:slideViewPr>
    <p:cSldViewPr snapToGrid="0" snapToObjects="1">
      <p:cViewPr varScale="1">
        <p:scale>
          <a:sx n="89" d="100"/>
          <a:sy n="89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9EE443-C02C-7B07-7ABD-78668ED5A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companhar as alterações feitas em um arquivo, permitindo que os usuários mantenham um histórico das mudanças e revertam para versões anteriores, se necessário.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C91994-4EE3-7A12-C16A-C4AAF342A7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0811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Colaboração: Permite que várias pessoas trabalhem em um mesmo arquivo sem sobrescrever as alterações umas das outras. Cada alteração é registrada como uma nova versão.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11439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Histórico: Mantém um histórico das mudanças feitas em um arquivo, o que pode ser útil para rastrear quando e por quem uma alteração específica foi feita.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43164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Recuperação: Permite a recuperação de versões anteriores de um arquivo em caso de erros, perda de dados ou necessidade de voltar a uma versão anterior.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14539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A8894D-A60B-3AA4-7622-F2F03B1DB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25" y="1842992"/>
            <a:ext cx="11430000" cy="3766178"/>
          </a:xfrm>
        </p:spPr>
        <p:txBody>
          <a:bodyPr numCol="2"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Você provavelmente já usou algum sistema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 de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mesmo antes de estudar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tecnologia</a:t>
            </a:r>
            <a:endParaRPr lang="pt-BR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trabalho_V1.docx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trabalho_V2.docx</a:t>
            </a:r>
          </a:p>
          <a:p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trabalho_final.docx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19EAE9-A3CE-3A52-2A67-C6388BA12F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22180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Temos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falta de controle sobre alterações em arquivos em um projeto, especialmente em projetos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colaborativos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 envolvem várias pessoas trabalhando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conjunto de arquivos.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92254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versionamento de arquivos, todas 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feitas em um arquivo são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registradas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mantidas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repositório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centralizado, permitindo acompanhar e entender facilmente as mudanças realizadas.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5431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ontrole de versão é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prática de gerenciar alterações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arquivos de código-fonte ao longo do tempo, permitindo que você volte a versões anteriores, se necessário.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84346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Isso é feito através do uso de um sistema de controle de versão, como 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permite rastrear as mudanças feitas em cada arquivo e a data em que foram feitas e, principalmente, quem as realizou.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397699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5ACBE8-A4D3-2737-AE6E-2465F3A7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A7407B-D1D9-416C-21E2-D6DA4D537A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9DC0EF-4B69-9C54-222A-B4D74FC1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37" y="160463"/>
            <a:ext cx="8199525" cy="58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0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um sistema 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controle de versão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ou versionamento, que permite que você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rastreie 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seus arquivos ao longo do tempo. Com isso, você pode criar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diferentes versões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um arquivo e alterar entre elas facilmente.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95831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git-scm.com</a:t>
            </a:r>
            <a:r>
              <a:rPr lang="pt-BR" sz="4000" dirty="0"/>
              <a:t>/</a:t>
            </a:r>
            <a:r>
              <a:rPr lang="pt-BR" sz="4000" dirty="0" err="1"/>
              <a:t>docs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075BCDB-D576-39AB-C02A-CAFBF2DA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árias pessoas podem trabalhar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arquivo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ao mesmo tempo, sem se preocupar em perder o trabalho um do outro.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1026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7CF7B4-428D-6B2B-338D-63C18345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3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ainda mantém registro de todas as alterações feitas em um arquivo, o que lhe permite voltar às versões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anteriores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0EF4FD53-62EE-9E6A-BA66-6E557C8E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8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94900A-678F-1D68-51A5-F736E8E37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trata seus dados como um conjunto de imagens de um sistema de arquivos em miniatura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5635F8-4C81-0AEB-23AC-42DDD9A6A9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A24A48-B099-7005-A69C-67404182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Toda vez que você salvar uma nova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versão o que é salvo é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estado de seu projeto GIT, ele basicamente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tira uma foto de todos os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armazena uma referência para esse conjunto de arquivos.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CDF3258-EE9A-6886-D7D2-2471056D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2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2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Caso o arquivo não tenha sido alterado, ele não armazena o arquivo novamente, apenas cria um link para o arquivo idêntico anterior já armazenado.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9EE52A22-8248-83F5-7139-E0C66492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3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9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Committed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(registrado)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os dados desses arquivos já estão armazenados,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versionados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forma segura pelo GIT localmente.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25196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328C995A-A9E6-3D81-4618-5AD514FA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D8F6410-C8DF-0CD8-D459-C490353001CD}"/>
              </a:ext>
            </a:extLst>
          </p:cNvPr>
          <p:cNvSpPr txBox="1">
            <a:spLocks/>
          </p:cNvSpPr>
          <p:nvPr/>
        </p:nvSpPr>
        <p:spPr>
          <a:xfrm>
            <a:off x="0" y="5557152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3800"/>
              <a:t>https://github.com/JoaoChoma/front-end/tree/main/SEMANA-RECUPERACAO-PROVA-05</a:t>
            </a:r>
            <a:endParaRPr lang="pt-BR" sz="3800" dirty="0"/>
          </a:p>
        </p:txBody>
      </p:sp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(modificado)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alterou o arquivo, mas ainda não fez 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seu banco de dados.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81555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(organizar)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marcou a versão atual de um arquivo modificado para fazer parte de seu próximo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28449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F92F63-D1BC-D440-DA43-F85E5041D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FIGURA 4.1.4-1 Estágios GIT">
            <a:extLst>
              <a:ext uri="{FF2B5EF4-FFF2-40B4-BE49-F238E27FC236}">
                <a16:creationId xmlns:a16="http://schemas.microsoft.com/office/drawing/2014/main" id="{2AB4AF03-204A-0245-3912-2D34CA87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14" y="1506166"/>
            <a:ext cx="6733142" cy="46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93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inicializa um novo repositório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adiciona alterações aos arquivos ao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cria um novo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as alterações adicionadas;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290475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status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o status atual do repositório, incluindo arquivos modificados e não adicionados ao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indent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log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exibe um histórico detalhado de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2408184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8894718" cy="3766178"/>
          </a:xfrm>
        </p:spPr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clona um repositório remoto existente na internet ou em sua própria máquina;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envia as alterações locais para um repositório remoto;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obtém as alterações mais recentes de um repositório remoto;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656027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uma lista de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(ramos) no repositório atual;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checkout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muda para um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(ramo) no repositório atual;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44960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merge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 as alterações de um ramo para outro;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gerencia as conexões com repositórios remotos;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as diferenças entre duas versões de um arquivo. 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003169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</a:p>
        </p:txBody>
      </p:sp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9BFFED0A-6E66-B2D3-6467-C0E6EA1B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git-scm.com</a:t>
            </a:r>
            <a:r>
              <a:rPr lang="pt-BR" sz="4000" dirty="0"/>
              <a:t>/</a:t>
            </a:r>
            <a:r>
              <a:rPr lang="pt-BR" sz="4000" dirty="0" err="1"/>
              <a:t>docs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075BCDB-D576-39AB-C02A-CAFBF2DA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SIMULADOR JOGO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learngitbranching.js.org</a:t>
            </a:r>
            <a:r>
              <a:rPr lang="pt-BR" sz="4000" dirty="0"/>
              <a:t>/?</a:t>
            </a:r>
            <a:r>
              <a:rPr lang="pt-BR" sz="4000" dirty="0" err="1"/>
              <a:t>locale</a:t>
            </a:r>
            <a:r>
              <a:rPr lang="pt-BR" sz="4000" dirty="0"/>
              <a:t>=</a:t>
            </a:r>
            <a:r>
              <a:rPr lang="pt-BR" sz="4000" dirty="0" err="1"/>
              <a:t>pt_BR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D8A9D519-38E9-99AC-8FDE-90BDE4C6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1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SIMULADOR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git-school.github.io</a:t>
            </a:r>
            <a:r>
              <a:rPr lang="pt-BR" sz="4000" dirty="0"/>
              <a:t>/</a:t>
            </a:r>
            <a:r>
              <a:rPr lang="pt-BR" sz="4000" dirty="0" err="1"/>
              <a:t>visualizing-git</a:t>
            </a:r>
            <a:r>
              <a:rPr lang="pt-BR" sz="4000" dirty="0"/>
              <a:t>/#</a:t>
            </a:r>
            <a:r>
              <a:rPr lang="pt-BR" sz="4000" dirty="0" err="1"/>
              <a:t>free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D8B6626A-53DD-B1A1-EF9A-78C8C034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826D9153-DE2B-01B1-8FAD-70DCFD5C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43" y="18305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7152"/>
            <a:ext cx="10208028" cy="1043588"/>
          </a:xfrm>
        </p:spPr>
        <p:txBody>
          <a:bodyPr>
            <a:noAutofit/>
          </a:bodyPr>
          <a:lstStyle/>
          <a:p>
            <a:endParaRPr lang="pt-BR" sz="3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LIÇÃO 18: VERSIONAMENTO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70493"/>
            <a:ext cx="10201275" cy="671495"/>
          </a:xfrm>
        </p:spPr>
        <p:txBody>
          <a:bodyPr>
            <a:noAutofit/>
          </a:bodyPr>
          <a:lstStyle/>
          <a:p>
            <a:r>
              <a:rPr lang="pt-BR" sz="3200" dirty="0"/>
              <a:t>https://</a:t>
            </a:r>
            <a:r>
              <a:rPr lang="pt-BR" sz="3200" dirty="0" err="1"/>
              <a:t>sites.google.com</a:t>
            </a:r>
            <a:r>
              <a:rPr lang="pt-BR" sz="3200" dirty="0"/>
              <a:t>/</a:t>
            </a:r>
            <a:r>
              <a:rPr lang="pt-BR" sz="3200" dirty="0" err="1"/>
              <a:t>view</a:t>
            </a:r>
            <a:r>
              <a:rPr lang="pt-BR" sz="3200" dirty="0"/>
              <a:t>/tec-</a:t>
            </a:r>
            <a:r>
              <a:rPr lang="pt-BR" sz="3200" dirty="0" err="1"/>
              <a:t>ads</a:t>
            </a:r>
            <a:r>
              <a:rPr lang="pt-BR" sz="3200" dirty="0"/>
              <a:t>-</a:t>
            </a:r>
            <a:r>
              <a:rPr lang="pt-BR" sz="3200" dirty="0" err="1"/>
              <a:t>programacao</a:t>
            </a:r>
            <a:r>
              <a:rPr lang="pt-BR" sz="3200" dirty="0"/>
              <a:t>-front-</a:t>
            </a:r>
            <a:r>
              <a:rPr lang="pt-BR" sz="3200" dirty="0" err="1"/>
              <a:t>end</a:t>
            </a:r>
            <a:r>
              <a:rPr lang="pt-BR" sz="3200" dirty="0"/>
              <a:t>/3%C2%BA-trimestre/li%C3%A7%C3%A3o-18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C8F32DD4-ACBC-1DFB-0F55-C1027A0D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A62D5CE-629A-395E-E118-22F037706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objetivo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aula de hoje é conhecer a ferramenta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Ferramenta para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arquivos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9B491-61A8-6D5C-57AC-1F1361B565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 DA AULA</a:t>
            </a:r>
          </a:p>
        </p:txBody>
      </p:sp>
    </p:spTree>
    <p:extLst>
      <p:ext uri="{BB962C8B-B14F-4D97-AF65-F5344CB8AC3E}">
        <p14:creationId xmlns:p14="http://schemas.microsoft.com/office/powerpoint/2010/main" val="221170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4820196-762E-BC65-AB40-4325456AD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versionamento de arquivos é o processo de rastrear e gerenciar diferentes versões de um arquivo ao longo do tempo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301EEA-005B-BBA6-582E-ABE96F78FA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4174493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958</Words>
  <Application>Microsoft Macintosh PowerPoint</Application>
  <PresentationFormat>Widescreen</PresentationFormat>
  <Paragraphs>92</Paragraphs>
  <Slides>44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9" baseType="lpstr">
      <vt:lpstr>Arial</vt:lpstr>
      <vt:lpstr>Calibri</vt:lpstr>
      <vt:lpstr>Open Sans</vt:lpstr>
      <vt:lpstr>Oswald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REACT </vt:lpstr>
      <vt:lpstr>https://codesandbox.io/</vt:lpstr>
      <vt:lpstr>E ESSA SEMANA?</vt:lpstr>
      <vt:lpstr>LIÇÃO 18: VERSIONAMENTO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</vt:lpstr>
      <vt:lpstr>GIT</vt:lpstr>
      <vt:lpstr>SIMULADOR JOGO</vt:lpstr>
      <vt:lpstr>SIMULADOR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267</cp:revision>
  <dcterms:created xsi:type="dcterms:W3CDTF">2020-01-23T19:05:58Z</dcterms:created>
  <dcterms:modified xsi:type="dcterms:W3CDTF">2023-10-29T23:16:46Z</dcterms:modified>
</cp:coreProperties>
</file>